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Canva Sans Bold" charset="1" panose="020B0803030501040103"/>
      <p:regular r:id="rId29"/>
    </p:embeddedFont>
    <p:embeddedFont>
      <p:font typeface="Poppins Medium" charset="1" panose="02000000000000000000"/>
      <p:regular r:id="rId30"/>
    </p:embeddedFont>
    <p:embeddedFont>
      <p:font typeface="Lato Heavy" charset="1" panose="020F0502020204030203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74100" y="1690657"/>
            <a:ext cx="11940171" cy="7924419"/>
          </a:xfrm>
          <a:custGeom>
            <a:avLst/>
            <a:gdLst/>
            <a:ahLst/>
            <a:cxnLst/>
            <a:rect r="r" b="b" t="t" l="l"/>
            <a:pathLst>
              <a:path h="7924419" w="11940171">
                <a:moveTo>
                  <a:pt x="0" y="0"/>
                </a:moveTo>
                <a:lnTo>
                  <a:pt x="11940171" y="0"/>
                </a:lnTo>
                <a:lnTo>
                  <a:pt x="11940171" y="7924419"/>
                </a:lnTo>
                <a:lnTo>
                  <a:pt x="0" y="7924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05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5045" y="1735398"/>
            <a:ext cx="15137910" cy="6816204"/>
          </a:xfrm>
          <a:custGeom>
            <a:avLst/>
            <a:gdLst/>
            <a:ahLst/>
            <a:cxnLst/>
            <a:rect r="r" b="b" t="t" l="l"/>
            <a:pathLst>
              <a:path h="6816204" w="15137910">
                <a:moveTo>
                  <a:pt x="0" y="0"/>
                </a:moveTo>
                <a:lnTo>
                  <a:pt x="15137910" y="0"/>
                </a:lnTo>
                <a:lnTo>
                  <a:pt x="15137910" y="6816204"/>
                </a:lnTo>
                <a:lnTo>
                  <a:pt x="0" y="68162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15" r="0" b="-944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FFD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593" y="0"/>
            <a:ext cx="18295593" cy="1066800"/>
            <a:chOff x="0" y="0"/>
            <a:chExt cx="24394124" cy="142240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24394124" cy="1422400"/>
            </a:xfrm>
            <a:prstGeom prst="rect">
              <a:avLst/>
            </a:prstGeom>
            <a:solidFill>
              <a:srgbClr val="EFFE7E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10124" y="1384300"/>
              <a:ext cx="24384000" cy="0"/>
            </a:xfrm>
            <a:prstGeom prst="line">
              <a:avLst/>
            </a:prstGeom>
            <a:ln cap="rnd" w="38100">
              <a:solidFill>
                <a:srgbClr val="A6A6A6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-5400000">
              <a:off x="1647743" y="704625"/>
              <a:ext cx="178207" cy="100241"/>
            </a:xfrm>
            <a:custGeom>
              <a:avLst/>
              <a:gdLst/>
              <a:ahLst/>
              <a:cxnLst/>
              <a:rect r="r" b="b" t="t" l="l"/>
              <a:pathLst>
                <a:path h="100241" w="178207">
                  <a:moveTo>
                    <a:pt x="0" y="0"/>
                  </a:moveTo>
                  <a:lnTo>
                    <a:pt x="178206" y="0"/>
                  </a:lnTo>
                  <a:lnTo>
                    <a:pt x="178206" y="100241"/>
                  </a:lnTo>
                  <a:lnTo>
                    <a:pt x="0" y="1002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-304267" r="0" b="-304267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550048" y="2325872"/>
            <a:ext cx="6286346" cy="6546782"/>
          </a:xfrm>
          <a:custGeom>
            <a:avLst/>
            <a:gdLst/>
            <a:ahLst/>
            <a:cxnLst/>
            <a:rect r="r" b="b" t="t" l="l"/>
            <a:pathLst>
              <a:path h="6546782" w="6286346">
                <a:moveTo>
                  <a:pt x="0" y="0"/>
                </a:moveTo>
                <a:lnTo>
                  <a:pt x="6286346" y="0"/>
                </a:lnTo>
                <a:lnTo>
                  <a:pt x="6286346" y="6546782"/>
                </a:lnTo>
                <a:lnTo>
                  <a:pt x="0" y="65467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14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50048" y="133342"/>
            <a:ext cx="1840557" cy="89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5249">
                <a:solidFill>
                  <a:srgbClr val="000000"/>
                </a:solidFill>
                <a:latin typeface="Poppins Medium"/>
              </a:rPr>
              <a:t>Q &amp; 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457836" y="7977296"/>
            <a:ext cx="5474196" cy="895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  <a:spcBef>
                <a:spcPct val="0"/>
              </a:spcBef>
            </a:pPr>
            <a:r>
              <a:rPr lang="en-US" sz="5249">
                <a:solidFill>
                  <a:srgbClr val="000000"/>
                </a:solidFill>
                <a:latin typeface="Poppins Medium"/>
              </a:rPr>
              <a:t>Any Questions....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A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94906" y="429611"/>
            <a:ext cx="10698188" cy="9427779"/>
          </a:xfrm>
          <a:custGeom>
            <a:avLst/>
            <a:gdLst/>
            <a:ahLst/>
            <a:cxnLst/>
            <a:rect r="r" b="b" t="t" l="l"/>
            <a:pathLst>
              <a:path h="9427779" w="10698188">
                <a:moveTo>
                  <a:pt x="0" y="0"/>
                </a:moveTo>
                <a:lnTo>
                  <a:pt x="10698188" y="0"/>
                </a:lnTo>
                <a:lnTo>
                  <a:pt x="10698188" y="9427778"/>
                </a:lnTo>
                <a:lnTo>
                  <a:pt x="0" y="9427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302205" y="2187713"/>
            <a:ext cx="11683589" cy="5911575"/>
            <a:chOff x="0" y="0"/>
            <a:chExt cx="3497846" cy="17698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497846" cy="1769814"/>
            </a:xfrm>
            <a:custGeom>
              <a:avLst/>
              <a:gdLst/>
              <a:ahLst/>
              <a:cxnLst/>
              <a:rect r="r" b="b" t="t" l="l"/>
              <a:pathLst>
                <a:path h="1769814" w="3497846">
                  <a:moveTo>
                    <a:pt x="0" y="0"/>
                  </a:moveTo>
                  <a:lnTo>
                    <a:pt x="0" y="1769814"/>
                  </a:lnTo>
                  <a:lnTo>
                    <a:pt x="3497846" y="1769814"/>
                  </a:lnTo>
                  <a:lnTo>
                    <a:pt x="3497846" y="0"/>
                  </a:lnTo>
                  <a:lnTo>
                    <a:pt x="0" y="0"/>
                  </a:lnTo>
                  <a:close/>
                  <a:moveTo>
                    <a:pt x="3436886" y="1708854"/>
                  </a:moveTo>
                  <a:lnTo>
                    <a:pt x="59690" y="1708854"/>
                  </a:lnTo>
                  <a:lnTo>
                    <a:pt x="59690" y="59690"/>
                  </a:lnTo>
                  <a:lnTo>
                    <a:pt x="3436886" y="59690"/>
                  </a:lnTo>
                  <a:lnTo>
                    <a:pt x="3436886" y="170885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4046960" y="4448175"/>
            <a:ext cx="101940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288">
                <a:solidFill>
                  <a:srgbClr val="000000"/>
                </a:solidFill>
                <a:latin typeface="Lato Heavy"/>
              </a:rPr>
              <a:t>THANK YOU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292239" y="8773818"/>
            <a:ext cx="5774711" cy="150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2"/>
              </a:lnSpc>
            </a:pPr>
            <a:r>
              <a:rPr lang="en-US" sz="2865">
                <a:solidFill>
                  <a:srgbClr val="000000"/>
                </a:solidFill>
                <a:latin typeface="Canva Sans Bold"/>
              </a:rPr>
              <a:t>Presented By,</a:t>
            </a:r>
          </a:p>
          <a:p>
            <a:pPr algn="ctr">
              <a:lnSpc>
                <a:spcPts val="4012"/>
              </a:lnSpc>
            </a:pPr>
            <a:r>
              <a:rPr lang="en-US" sz="2865">
                <a:solidFill>
                  <a:srgbClr val="000000"/>
                </a:solidFill>
                <a:latin typeface="Canva Sans Bold"/>
              </a:rPr>
              <a:t>B Mallesh</a:t>
            </a:r>
          </a:p>
          <a:p>
            <a:pPr algn="ctr">
              <a:lnSpc>
                <a:spcPts val="4012"/>
              </a:lnSpc>
              <a:spcBef>
                <a:spcPct val="0"/>
              </a:spcBef>
            </a:pPr>
            <a:r>
              <a:rPr lang="en-US" sz="2865">
                <a:solidFill>
                  <a:srgbClr val="000000"/>
                </a:solidFill>
                <a:latin typeface="Canva Sans Bold"/>
              </a:rPr>
              <a:t>bavannagarimallesh@gmail.com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47225" y="17262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94825" y="1573832"/>
            <a:ext cx="12698350" cy="7139336"/>
          </a:xfrm>
          <a:custGeom>
            <a:avLst/>
            <a:gdLst/>
            <a:ahLst/>
            <a:cxnLst/>
            <a:rect r="r" b="b" t="t" l="l"/>
            <a:pathLst>
              <a:path h="7139336" w="12698350">
                <a:moveTo>
                  <a:pt x="0" y="0"/>
                </a:moveTo>
                <a:lnTo>
                  <a:pt x="12698350" y="0"/>
                </a:lnTo>
                <a:lnTo>
                  <a:pt x="12698350" y="7139336"/>
                </a:lnTo>
                <a:lnTo>
                  <a:pt x="0" y="71393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647319"/>
            <a:ext cx="17985874" cy="6865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5"/>
              </a:lnSpc>
              <a:spcBef>
                <a:spcPct val="0"/>
              </a:spcBef>
            </a:pPr>
            <a:r>
              <a:rPr lang="en-US" sz="4039">
                <a:solidFill>
                  <a:srgbClr val="000000"/>
                </a:solidFill>
                <a:latin typeface="Canva Sans Bold"/>
              </a:rPr>
              <a:t>Inventory Management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DAGIXaw6dcY</dc:identifier>
  <dcterms:modified xsi:type="dcterms:W3CDTF">2011-08-01T06:04:30Z</dcterms:modified>
  <cp:revision>1</cp:revision>
  <dc:title>Inventory Management System</dc:title>
</cp:coreProperties>
</file>